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5" r:id="rId4"/>
    <p:sldId id="272" r:id="rId5"/>
    <p:sldId id="257" r:id="rId6"/>
    <p:sldId id="260" r:id="rId7"/>
    <p:sldId id="261" r:id="rId8"/>
    <p:sldId id="262" r:id="rId9"/>
    <p:sldId id="263" r:id="rId10"/>
    <p:sldId id="264" r:id="rId11"/>
    <p:sldId id="273" r:id="rId12"/>
    <p:sldId id="268" r:id="rId13"/>
    <p:sldId id="267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0" d="100"/>
          <a:sy n="50" d="100"/>
        </p:scale>
        <p:origin x="1253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214554"/>
            <a:ext cx="3929090" cy="464344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Сагды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Алдын-оол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Кужугетович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культуранын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хоочуну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Floral Vector Design Free PPT Backgrounds for your PowerPo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4239" t="4348" r="49864" b="30856"/>
          <a:stretch>
            <a:fillRect/>
          </a:stretch>
        </p:blipFill>
        <p:spPr bwMode="auto">
          <a:xfrm>
            <a:off x="1000100" y="0"/>
            <a:ext cx="37862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7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Сагды\Новая папк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Награждения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21000"/>
          </a:blip>
          <a:srcRect l="2666" r="6693" b="4039"/>
          <a:stretch>
            <a:fillRect/>
          </a:stretch>
        </p:blipFill>
        <p:spPr bwMode="auto">
          <a:xfrm rot="341018">
            <a:off x="6551281" y="897639"/>
            <a:ext cx="242889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6000"/>
          </a:blip>
          <a:srcRect l="3330" t="6522" r="5919" b="4346"/>
          <a:stretch>
            <a:fillRect/>
          </a:stretch>
        </p:blipFill>
        <p:spPr bwMode="auto">
          <a:xfrm rot="15692394">
            <a:off x="-200113" y="1303775"/>
            <a:ext cx="3286149" cy="242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590" r="1241" b="7113"/>
          <a:stretch>
            <a:fillRect/>
          </a:stretch>
        </p:blipFill>
        <p:spPr bwMode="auto">
          <a:xfrm>
            <a:off x="2571736" y="4071942"/>
            <a:ext cx="385765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 l="5866" t="3030" r="3215"/>
          <a:stretch>
            <a:fillRect/>
          </a:stretch>
        </p:blipFill>
        <p:spPr bwMode="auto">
          <a:xfrm>
            <a:off x="3571868" y="857232"/>
            <a:ext cx="221457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Сагды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esktop\Сагды\Новая папк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истратор\Desktop\Сагды\Новая папк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0-tub-ru.yandex.net/i?id=45e07148f82f3325a845d521ad44ecfa&amp;n=33&amp;h=177&amp;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\Desktop\385cdb994b5c742be23d5dcb2d6982abae475788r1-407-77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20079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\Desktop\ori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57051"/>
            <a:ext cx="1224136" cy="12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\Desktop\ori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5698433"/>
            <a:ext cx="1388668" cy="12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Сагды\Новая пап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50" y="692696"/>
            <a:ext cx="7758608" cy="581895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Сагды\Новая папк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30336"/>
            <a:ext cx="4927480" cy="624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Сагды\Новая пап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агды\Новая папка\3.JPG"/>
          <p:cNvPicPr>
            <a:picLocks noChangeAspect="1" noChangeArrowheads="1"/>
          </p:cNvPicPr>
          <p:nvPr/>
        </p:nvPicPr>
        <p:blipFill rotWithShape="1">
          <a:blip r:embed="rId2" cstate="print"/>
          <a:srcRect l="5069" t="4708" r="4084" b="6850"/>
          <a:stretch/>
        </p:blipFill>
        <p:spPr bwMode="auto">
          <a:xfrm>
            <a:off x="1043608" y="1052737"/>
            <a:ext cx="748883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\Desktop\slider-curta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8" y="-31621"/>
            <a:ext cx="9173578" cy="68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агды\Новая папка\4.JPG"/>
          <p:cNvPicPr>
            <a:picLocks noChangeAspect="1" noChangeArrowheads="1"/>
          </p:cNvPicPr>
          <p:nvPr/>
        </p:nvPicPr>
        <p:blipFill rotWithShape="1">
          <a:blip r:embed="rId2" cstate="print"/>
          <a:srcRect l="4778" t="3844" r="3771" b="6231"/>
          <a:stretch/>
        </p:blipFill>
        <p:spPr bwMode="auto">
          <a:xfrm>
            <a:off x="1331640" y="5882"/>
            <a:ext cx="6408712" cy="6519462"/>
          </a:xfrm>
          <a:prstGeom prst="rect">
            <a:avLst/>
          </a:prstGeom>
          <a:noFill/>
        </p:spPr>
      </p:pic>
      <p:pic>
        <p:nvPicPr>
          <p:cNvPr id="5" name="Picture 2" descr="C:\Users\Adm\Desktop\slider-curta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8" y="-31621"/>
            <a:ext cx="9173578" cy="68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Сагды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Сагды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Сагды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Сагды\Новая пап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Сагды   Алдын-оол Кужугетович – культуранын хоочуну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Pro100</cp:lastModifiedBy>
  <cp:revision>20</cp:revision>
  <dcterms:created xsi:type="dcterms:W3CDTF">2019-07-30T05:34:43Z</dcterms:created>
  <dcterms:modified xsi:type="dcterms:W3CDTF">2019-08-10T01:39:16Z</dcterms:modified>
</cp:coreProperties>
</file>