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5" r:id="rId3"/>
    <p:sldId id="272" r:id="rId4"/>
    <p:sldId id="256" r:id="rId5"/>
    <p:sldId id="260" r:id="rId6"/>
    <p:sldId id="261" r:id="rId7"/>
    <p:sldId id="262" r:id="rId8"/>
    <p:sldId id="263" r:id="rId9"/>
    <p:sldId id="264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50" d="100"/>
          <a:sy n="50" d="100"/>
        </p:scale>
        <p:origin x="125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817CF-9BC8-4164-86DB-81E66BEEEFB7}" type="datetimeFigureOut">
              <a:rPr lang="ru-RU" smtClean="0"/>
              <a:pPr/>
              <a:t>10.08.2019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D2508-6B56-4115-A79A-A35E34BA2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\Desktop\59369e4e94a5d15c7d5a6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2066" y="2214554"/>
            <a:ext cx="3929090" cy="4643446"/>
          </a:xfrm>
        </p:spPr>
        <p:txBody>
          <a:bodyPr>
            <a:normAutofit/>
          </a:bodyPr>
          <a:lstStyle/>
          <a:p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Намнан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Мария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Чымбаевна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куш-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ажылдын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хоочуну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Floral Vector Design Free PPT Backgrounds for your PowerPo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20328"/>
            <a:ext cx="4316490" cy="57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2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im0-tub-ru.yandex.net/i?id=45e07148f82f3325a845d521ad44ecfa&amp;n=33&amp;h=177&amp;w=2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\Desktop\385cdb994b5c742be23d5dcb2d6982abae475788r1-407-77_hq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2936"/>
            <a:ext cx="7200799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\Desktop\orig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57051"/>
            <a:ext cx="1224136" cy="120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\Desktop\orig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664" y="5698433"/>
            <a:ext cx="1388668" cy="12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1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2" y="476672"/>
            <a:ext cx="7809355" cy="585701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172400" cy="61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677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dm\Desktop\59369e4e94a5d15c7d5a63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535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89" y="692696"/>
            <a:ext cx="7244622" cy="543346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436644" cy="557748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206" y="285294"/>
            <a:ext cx="4865588" cy="648745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3" y="404664"/>
            <a:ext cx="7913853" cy="593539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83" y="476672"/>
            <a:ext cx="7802033" cy="585152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6000">
        <p14:rippl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6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Намнан Мария Чымбаевна -  куш-ажылдын хоочуну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Pro100</cp:lastModifiedBy>
  <cp:revision>30</cp:revision>
  <dcterms:created xsi:type="dcterms:W3CDTF">2019-07-30T05:34:43Z</dcterms:created>
  <dcterms:modified xsi:type="dcterms:W3CDTF">2019-08-10T01:40:25Z</dcterms:modified>
</cp:coreProperties>
</file>