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65" r:id="rId4"/>
    <p:sldId id="272" r:id="rId5"/>
    <p:sldId id="257" r:id="rId6"/>
    <p:sldId id="260" r:id="rId7"/>
    <p:sldId id="263" r:id="rId8"/>
    <p:sldId id="273" r:id="rId9"/>
    <p:sldId id="274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50" d="100"/>
          <a:sy n="50" d="100"/>
        </p:scale>
        <p:origin x="125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817CF-9BC8-4164-86DB-81E66BEEEFB7}" type="datetimeFigureOut">
              <a:rPr lang="ru-RU" smtClean="0"/>
              <a:pPr/>
              <a:t>10.08.2019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D2508-6B56-4115-A79A-A35E34BA2D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\Desktop\59369e4e94a5d15c7d5a63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0"/>
            <a:ext cx="915352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2214554"/>
            <a:ext cx="3929090" cy="4643446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Чульдум</a:t>
            </a:r>
            <a:r>
              <a:rPr lang="ru-RU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Клара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Чыртак-ооловна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ветеран труда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2" descr="Floral Vector Design Free PPT Backgrounds for your PowerPo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1340768"/>
            <a:ext cx="4762362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72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s://im0-tub-ru.yandex.net/i?id=45e07148f82f3325a845d521ad44ecfa&amp;n=33&amp;h=177&amp;w=2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dm\Desktop\385cdb994b5c742be23d5dcb2d6982abae475788r1-407-77_hq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52936"/>
            <a:ext cx="720079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\Desktop\orig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657051"/>
            <a:ext cx="1224136" cy="120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Adm\Desktop\orig.gif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47664" y="5698433"/>
            <a:ext cx="1388668" cy="121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10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Adm\Desktop\59369e4e94a5d15c7d5a63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6" y="0"/>
            <a:ext cx="915352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21" y="692696"/>
            <a:ext cx="7735631" cy="580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64" y="404664"/>
            <a:ext cx="8156472" cy="6120680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8252430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67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8265893" cy="61926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05" y="291406"/>
            <a:ext cx="8103989" cy="6081297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26" y="116632"/>
            <a:ext cx="4932548" cy="6573157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ru-RU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21" y="116632"/>
            <a:ext cx="8420357" cy="63187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521662" cy="6394722"/>
          </a:xfrm>
        </p:spPr>
      </p:pic>
    </p:spTree>
    <p:extLst>
      <p:ext uri="{BB962C8B-B14F-4D97-AF65-F5344CB8AC3E}">
        <p14:creationId xmlns:p14="http://schemas.microsoft.com/office/powerpoint/2010/main" val="152149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6000">
        <p14:ripple/>
      </p:transition>
    </mc:Choice>
    <mc:Fallback xmlns=""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</Words>
  <Application>Microsoft Office PowerPoint</Application>
  <PresentationFormat>Экран (4:3)</PresentationFormat>
  <Paragraphs>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Monotype Corsiva</vt:lpstr>
      <vt:lpstr>Times New Roman</vt:lpstr>
      <vt:lpstr>Тема Office</vt:lpstr>
      <vt:lpstr>Чульдум Клара Чыртак-ооловна – ветеран труда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MultiDVD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Pro100</cp:lastModifiedBy>
  <cp:revision>30</cp:revision>
  <dcterms:created xsi:type="dcterms:W3CDTF">2019-07-30T05:34:43Z</dcterms:created>
  <dcterms:modified xsi:type="dcterms:W3CDTF">2019-08-10T01:41:10Z</dcterms:modified>
</cp:coreProperties>
</file>