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559D09-6C66-4996-9BB6-DC1BF33890B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785ACA-6B27-47DD-ADFA-9A1C54E7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857232"/>
            <a:ext cx="3786214" cy="48577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Человек труда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сельского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поселения сумон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Эрги-Барлыкскийй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Ховалыг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Сайлык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Экер-ооловна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Тренер по волейболу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Барун-Хемчикской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спортивной школы олимпийского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резерва Барун-Хемчикского кожууна 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KZbuTD82y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407196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2" name="AutoShape 2" descr="C:\Users\%D0%9D%D0%B5%D1%88%D1%82%D0%B0\Desktop\%D0%A5%D0%A1%D0%AD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%D0%9D%D0%B5%D1%88%D1%82%D0%B0\Desktop\%D0%A5%D0%A1%D0%AD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3429024" cy="15001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Во время вручения наград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9DTJ9dndR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3286124"/>
            <a:ext cx="3867160" cy="2500330"/>
          </a:xfrm>
        </p:spPr>
      </p:pic>
      <p:pic>
        <p:nvPicPr>
          <p:cNvPr id="5" name="Рисунок 4" descr="dy_zjlaAFM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3" y="1285860"/>
            <a:ext cx="3375428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mN6Que8GGo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428604"/>
            <a:ext cx="3691468" cy="2768601"/>
          </a:xfrm>
        </p:spPr>
      </p:pic>
      <p:pic>
        <p:nvPicPr>
          <p:cNvPr id="8" name="Рисунок 7" descr="UHei8Ckzd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3619526" cy="2714644"/>
          </a:xfrm>
          <a:prstGeom prst="rect">
            <a:avLst/>
          </a:prstGeom>
        </p:spPr>
      </p:pic>
      <p:pic>
        <p:nvPicPr>
          <p:cNvPr id="9" name="Рисунок 8" descr="LEnqgWD8D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37147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286676" cy="7858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Депутаты Хурала представителей сельског</a:t>
            </a:r>
            <a:r>
              <a:rPr lang="ru-RU" sz="1800" dirty="0" smtClean="0"/>
              <a:t>о поселения сумона Эрги-Барлыкский</a:t>
            </a:r>
            <a:endParaRPr lang="ru-RU" sz="1800" dirty="0"/>
          </a:p>
        </p:txBody>
      </p:sp>
      <p:pic>
        <p:nvPicPr>
          <p:cNvPr id="5" name="Содержимое 4" descr="GB1UwU_kMe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643050"/>
            <a:ext cx="7500989" cy="4454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643050"/>
            <a:ext cx="4500594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ATG3KXpBKu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285860"/>
            <a:ext cx="4902211" cy="3071835"/>
          </a:xfrm>
        </p:spPr>
      </p:pic>
      <p:pic>
        <p:nvPicPr>
          <p:cNvPr id="6" name="Рисунок 5" descr="nravyXDCEbc.jpg"/>
          <p:cNvPicPr>
            <a:picLocks noChangeAspect="1"/>
          </p:cNvPicPr>
          <p:nvPr/>
        </p:nvPicPr>
        <p:blipFill>
          <a:blip r:embed="rId4"/>
          <a:srcRect l="15853" t="6817" r="25610" b="17512"/>
          <a:stretch>
            <a:fillRect/>
          </a:stretch>
        </p:blipFill>
        <p:spPr>
          <a:xfrm>
            <a:off x="4357686" y="3643314"/>
            <a:ext cx="3967871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в общественной жизни сумона</a:t>
            </a:r>
            <a:endParaRPr lang="ru-RU" sz="2400" dirty="0"/>
          </a:p>
        </p:txBody>
      </p:sp>
      <p:pic>
        <p:nvPicPr>
          <p:cNvPr id="7" name="Содержимое 6" descr="7A3Hf_zFsh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71612"/>
            <a:ext cx="3643338" cy="2114552"/>
          </a:xfrm>
        </p:spPr>
      </p:pic>
      <p:pic>
        <p:nvPicPr>
          <p:cNvPr id="8" name="Рисунок 7" descr="SwC4cmEVkQM.jpg"/>
          <p:cNvPicPr>
            <a:picLocks noChangeAspect="1"/>
          </p:cNvPicPr>
          <p:nvPr/>
        </p:nvPicPr>
        <p:blipFill>
          <a:blip r:embed="rId4"/>
          <a:srcRect t="25000"/>
          <a:stretch>
            <a:fillRect/>
          </a:stretch>
        </p:blipFill>
        <p:spPr>
          <a:xfrm>
            <a:off x="4857752" y="1571612"/>
            <a:ext cx="3544886" cy="4714884"/>
          </a:xfrm>
          <a:prstGeom prst="rect">
            <a:avLst/>
          </a:prstGeom>
        </p:spPr>
      </p:pic>
      <p:pic>
        <p:nvPicPr>
          <p:cNvPr id="9" name="Рисунок 8" descr="VmsZtm008y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857628"/>
            <a:ext cx="357190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в общественной жизни сумона</a:t>
            </a:r>
            <a:endParaRPr lang="ru-RU" sz="2400" dirty="0"/>
          </a:p>
        </p:txBody>
      </p:sp>
      <p:pic>
        <p:nvPicPr>
          <p:cNvPr id="5" name="Содержимое 4" descr="KtFlkwtgyf4.jpg"/>
          <p:cNvPicPr>
            <a:picLocks noGrp="1" noChangeAspect="1"/>
          </p:cNvPicPr>
          <p:nvPr>
            <p:ph idx="1"/>
          </p:nvPr>
        </p:nvPicPr>
        <p:blipFill>
          <a:blip r:embed="rId3"/>
          <a:srcRect t="15152"/>
          <a:stretch>
            <a:fillRect/>
          </a:stretch>
        </p:blipFill>
        <p:spPr>
          <a:xfrm>
            <a:off x="857224" y="1285860"/>
            <a:ext cx="3771909" cy="2400304"/>
          </a:xfrm>
        </p:spPr>
      </p:pic>
      <p:pic>
        <p:nvPicPr>
          <p:cNvPr id="6" name="Рисунок 5" descr="ekd3txuVA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714752"/>
            <a:ext cx="5080003" cy="2857502"/>
          </a:xfrm>
          <a:prstGeom prst="rect">
            <a:avLst/>
          </a:prstGeom>
        </p:spPr>
      </p:pic>
      <p:pic>
        <p:nvPicPr>
          <p:cNvPr id="7" name="Рисунок 6" descr="Z3gTa4b7TKU.jpg"/>
          <p:cNvPicPr>
            <a:picLocks noChangeAspect="1"/>
          </p:cNvPicPr>
          <p:nvPr/>
        </p:nvPicPr>
        <p:blipFill>
          <a:blip r:embed="rId5"/>
          <a:srcRect t="13889"/>
          <a:stretch>
            <a:fillRect/>
          </a:stretch>
        </p:blipFill>
        <p:spPr>
          <a:xfrm>
            <a:off x="5072066" y="1285860"/>
            <a:ext cx="342902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Century Gothic" pitchFamily="34" charset="0"/>
              </a:rPr>
              <a:t>Краткая автобиография</a:t>
            </a:r>
            <a:endParaRPr lang="ru-RU" sz="3200" i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357298"/>
            <a:ext cx="7215238" cy="45720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300" i="1" dirty="0" err="1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Ховалыг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</a:t>
            </a:r>
            <a:r>
              <a:rPr lang="ru-RU" sz="2300" i="1" dirty="0" err="1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Сайлык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</a:t>
            </a:r>
            <a:r>
              <a:rPr lang="ru-RU" sz="2300" i="1" dirty="0" err="1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Экер-ооловна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родилась 23 августа 1986 года в селе Эрги-Барлык.</a:t>
            </a:r>
          </a:p>
          <a:p>
            <a:pPr algn="just"/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    В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2006 году окончила факультет физической культуры и спорта </a:t>
            </a:r>
            <a:r>
              <a:rPr lang="ru-RU" sz="2300" i="1" dirty="0" err="1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Кызылского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педагогического училища, а в 2014 году – тот же факультет Тувинского государственного университета.</a:t>
            </a:r>
          </a:p>
          <a:p>
            <a:pPr algn="just"/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    С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2007 года по настоящее время работает тренером по волейболу спортивной школы олимпийского резерва Барун-Хемчикского кожууна.</a:t>
            </a:r>
          </a:p>
          <a:p>
            <a:pPr algn="just"/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     С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2016 года – депутат Хурала представителей сельского поселения сумон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Эрги-Барлыкский. </a:t>
            </a:r>
            <a:endParaRPr lang="ru-RU" sz="2300" i="1" dirty="0">
              <a:cs typeface="Narkisim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Награды и поощрения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6715172" cy="45720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г. – Грамота профкома работников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 Барун-Хемчикского кожууна за многолетний плодотворный труд в сфере образования;</a:t>
            </a:r>
          </a:p>
          <a:p>
            <a:pPr algn="just"/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2014 г. - Почетная грамота администрации Барун-Хемчикского кожууна за успешную подготовку спортсменов, добившихся высоких спортивных достижений Первенстве Республики Тыва по волейболу среди девочек;</a:t>
            </a:r>
          </a:p>
          <a:p>
            <a:pPr algn="ctr"/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2016 г. – Благодарность Министерства образования и науки Республики Тыва плодотворный труд в воспитании и обучении подрастающего поколения;</a:t>
            </a:r>
          </a:p>
          <a:p>
            <a:pPr algn="ctr"/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2018 г. – Благодарность РОО «Федерация волейбола Республики Тыва»;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cs typeface="Narkisim" pitchFamily="34" charset="-79"/>
              </a:rPr>
              <a:t>Награды и поощрения</a:t>
            </a:r>
            <a:endParaRPr lang="ru-RU" sz="3600" b="1" i="1" dirty="0">
              <a:cs typeface="Narkisim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572428" cy="435771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Narkisim" pitchFamily="34" charset="-79"/>
              </a:rPr>
              <a:t>2018 г. – Почетная грамота Верховного Хурал (Парламента) Республики Тыва за значительные успехи в совершенствовании учебно-воспитательного процесса, формировании культурного и нравственного развития личности;</a:t>
            </a:r>
            <a:endParaRPr lang="ru-RU" sz="3600" i="1" dirty="0">
              <a:solidFill>
                <a:schemeClr val="tx1"/>
              </a:solidFill>
              <a:cs typeface="Narkisim" pitchFamily="34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00042"/>
            <a:ext cx="311466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 smtClean="0">
                <a:solidFill>
                  <a:schemeClr val="tx1"/>
                </a:solidFill>
                <a:effectLst/>
                <a:cs typeface="Narkisim" pitchFamily="34" charset="-79"/>
              </a:rPr>
              <a:t>Семейные фотографии            </a:t>
            </a:r>
            <a:endParaRPr lang="ru-RU" sz="2800" b="0" i="1" dirty="0">
              <a:solidFill>
                <a:schemeClr val="tx1"/>
              </a:solidFill>
              <a:effectLst/>
              <a:cs typeface="Narkisim" pitchFamily="34" charset="-79"/>
            </a:endParaRPr>
          </a:p>
        </p:txBody>
      </p:sp>
      <p:pic>
        <p:nvPicPr>
          <p:cNvPr id="4" name="Содержимое 3" descr="gU7sjgcQww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42674">
            <a:off x="4759787" y="2032225"/>
            <a:ext cx="3711772" cy="395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2zg3X7vRqY.jpg"/>
          <p:cNvPicPr>
            <a:picLocks noChangeAspect="1"/>
          </p:cNvPicPr>
          <p:nvPr/>
        </p:nvPicPr>
        <p:blipFill>
          <a:blip r:embed="rId4"/>
          <a:srcRect l="10156" r="28125"/>
          <a:stretch>
            <a:fillRect/>
          </a:stretch>
        </p:blipFill>
        <p:spPr>
          <a:xfrm rot="21177204">
            <a:off x="430990" y="795225"/>
            <a:ext cx="3879964" cy="37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_ZMv7Y-p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K00u2Nqitg.jpg"/>
          <p:cNvPicPr>
            <a:picLocks noChangeAspect="1"/>
          </p:cNvPicPr>
          <p:nvPr/>
        </p:nvPicPr>
        <p:blipFill>
          <a:blip r:embed="rId4"/>
          <a:srcRect r="10381"/>
          <a:stretch>
            <a:fillRect/>
          </a:stretch>
        </p:blipFill>
        <p:spPr>
          <a:xfrm>
            <a:off x="3786182" y="1714488"/>
            <a:ext cx="512173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tXjpKNsfUHM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0034" y="928670"/>
            <a:ext cx="3302996" cy="247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Волейбольная команда девочек. П</a:t>
            </a:r>
            <a:r>
              <a:rPr lang="ru-RU" sz="1600" dirty="0" smtClean="0"/>
              <a:t>роведение секций и </a:t>
            </a:r>
            <a:r>
              <a:rPr lang="ru-RU" sz="1600" dirty="0" smtClean="0"/>
              <a:t>тренировок. </a:t>
            </a:r>
            <a:r>
              <a:rPr lang="ru-RU" sz="1600" dirty="0" smtClean="0"/>
              <a:t>У</a:t>
            </a:r>
            <a:r>
              <a:rPr lang="ru-RU" sz="1600" dirty="0" smtClean="0"/>
              <a:t>спехи.</a:t>
            </a:r>
            <a:endParaRPr lang="ru-RU" sz="1600" dirty="0"/>
          </a:p>
        </p:txBody>
      </p:sp>
      <p:pic>
        <p:nvPicPr>
          <p:cNvPr id="4" name="Содержимое 3" descr="QUj1inmEHf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86446" y="1214422"/>
            <a:ext cx="2859578" cy="2216122"/>
          </a:xfrm>
        </p:spPr>
      </p:pic>
      <p:pic>
        <p:nvPicPr>
          <p:cNvPr id="5" name="Рисунок 4" descr="3u3sZD-qp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86190"/>
            <a:ext cx="3500462" cy="2376484"/>
          </a:xfrm>
          <a:prstGeom prst="rect">
            <a:avLst/>
          </a:prstGeom>
        </p:spPr>
      </p:pic>
      <p:pic>
        <p:nvPicPr>
          <p:cNvPr id="6" name="Рисунок 5" descr="K7lPo62FIzE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t="17634" r="4482" b="25545"/>
          <a:stretch>
            <a:fillRect/>
          </a:stretch>
        </p:blipFill>
        <p:spPr>
          <a:xfrm>
            <a:off x="4286248" y="4071942"/>
            <a:ext cx="4643470" cy="2071702"/>
          </a:xfrm>
          <a:prstGeom prst="rect">
            <a:avLst/>
          </a:prstGeom>
        </p:spPr>
      </p:pic>
      <p:pic>
        <p:nvPicPr>
          <p:cNvPr id="8" name="Рисунок 7" descr="i3JQxBA9KTw.jpg"/>
          <p:cNvPicPr>
            <a:picLocks noChangeAspect="1"/>
          </p:cNvPicPr>
          <p:nvPr/>
        </p:nvPicPr>
        <p:blipFill>
          <a:blip r:embed="rId6"/>
          <a:srcRect l="5298" t="23363" r="17404" b="15529"/>
          <a:stretch>
            <a:fillRect/>
          </a:stretch>
        </p:blipFill>
        <p:spPr>
          <a:xfrm>
            <a:off x="571472" y="1142984"/>
            <a:ext cx="4643470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5-lJWjFT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857232"/>
            <a:ext cx="342902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OR80v-m68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429000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U1uAnYkwt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928670"/>
            <a:ext cx="3000396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j-yPgEbJhG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1" y="3429000"/>
            <a:ext cx="307183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Шаблон для презентаций &quot;Лид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Волейбольные команды Барун-Хемчикского кожууна, достигшие высоких результатов</a:t>
            </a:r>
            <a:endParaRPr lang="ru-RU" sz="1800" dirty="0"/>
          </a:p>
        </p:txBody>
      </p:sp>
      <p:pic>
        <p:nvPicPr>
          <p:cNvPr id="4" name="Содержимое 3" descr="7-yuCkFpFY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zLLNsI6Ya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66">
            <a:off x="5146790" y="1387371"/>
            <a:ext cx="3432787" cy="257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KyKGVM3ZJE.jpg"/>
          <p:cNvPicPr>
            <a:picLocks noChangeAspect="1"/>
          </p:cNvPicPr>
          <p:nvPr/>
        </p:nvPicPr>
        <p:blipFill>
          <a:blip r:embed="rId5" cstate="print"/>
          <a:srcRect t="11628" b="9302"/>
          <a:stretch>
            <a:fillRect/>
          </a:stretch>
        </p:blipFill>
        <p:spPr>
          <a:xfrm rot="21331918">
            <a:off x="4588947" y="4013473"/>
            <a:ext cx="409574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248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Краткая автобиография</vt:lpstr>
      <vt:lpstr>Награды и поощрения</vt:lpstr>
      <vt:lpstr>Награды и поощрения</vt:lpstr>
      <vt:lpstr>Семейные фотографии            </vt:lpstr>
      <vt:lpstr>Слайд 6</vt:lpstr>
      <vt:lpstr>Волейбольная команда девочек. Проведение секций и тренировок. Успехи.</vt:lpstr>
      <vt:lpstr>Слайд 8</vt:lpstr>
      <vt:lpstr>Волейбольные команды Барун-Хемчикского кожууна, достигшие высоких результатов</vt:lpstr>
      <vt:lpstr>Во время вручения наград</vt:lpstr>
      <vt:lpstr>Слайд 11</vt:lpstr>
      <vt:lpstr>Депутаты Хурала представителей сельского поселения сумона Эрги-Барлыкский</vt:lpstr>
      <vt:lpstr>Слайд 13</vt:lpstr>
      <vt:lpstr>Участие в общественной жизни сумона</vt:lpstr>
      <vt:lpstr>Участие в общественной жизни сумона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Нешта</dc:creator>
  <cp:lastModifiedBy>User</cp:lastModifiedBy>
  <cp:revision>39</cp:revision>
  <dcterms:created xsi:type="dcterms:W3CDTF">2019-12-08T17:44:06Z</dcterms:created>
  <dcterms:modified xsi:type="dcterms:W3CDTF">2019-12-10T08:01:41Z</dcterms:modified>
</cp:coreProperties>
</file>