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1" r:id="rId5"/>
    <p:sldId id="264" r:id="rId6"/>
    <p:sldId id="262" r:id="rId7"/>
    <p:sldId id="265" r:id="rId8"/>
    <p:sldId id="266" r:id="rId9"/>
    <p:sldId id="27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71223-DA95-4840-BC24-CC99F6A86676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E935-709C-4946-9A49-0B0EDA3429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214282" y="214290"/>
            <a:ext cx="8715436" cy="5806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1071538" y="5357826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500298" y="5357826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929058" y="5357826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357818" y="5357826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786578" y="5357826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Прямоугольник 24"/>
          <p:cNvSpPr/>
          <p:nvPr/>
        </p:nvSpPr>
        <p:spPr>
          <a:xfrm>
            <a:off x="642910" y="2643182"/>
            <a:ext cx="7929618" cy="26432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Содержимое 3" descr="G:\30jsfq8AHqA.jpg"/>
          <p:cNvPicPr/>
          <p:nvPr/>
        </p:nvPicPr>
        <p:blipFill rotWithShape="1">
          <a:blip r:embed="rId5"/>
          <a:srcRect r="-8" b="6738"/>
          <a:stretch/>
        </p:blipFill>
        <p:spPr bwMode="auto">
          <a:xfrm>
            <a:off x="1296526" y="1669106"/>
            <a:ext cx="6622385" cy="35197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1296525" y="642918"/>
            <a:ext cx="6622385" cy="785818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елькое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поселение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сумон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Бижиктиг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-Хая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755576" y="214290"/>
            <a:ext cx="7316886" cy="5996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071670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571868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072066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572264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547664" y="4509120"/>
            <a:ext cx="5703261" cy="920144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Кужугет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Валентина 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Чигжит-ооловна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с внуками и внучками.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C:\Documents and Settings\Admin.MICROSOF-D2F94E\Рабочий стол\IMG-760a71dc31019448e76d439277109333-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5703261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071670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571868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072066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572264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14414" y="785794"/>
            <a:ext cx="6643734" cy="500066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Участие в шефстве участников проекта</a:t>
            </a:r>
          </a:p>
          <a:p>
            <a:pPr algn="ctr"/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КДМС-2018, 2019г.</a:t>
            </a:r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1428736"/>
            <a:ext cx="7000924" cy="4214842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endParaRPr lang="ru-RU" sz="20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.MICROSOF-D2F94E\Рабочий стол\Кужугет Валентина Чигжит-ооловна\15298192950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1428736"/>
            <a:ext cx="3178991" cy="401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E:\foto\2019\Шеф кыштаг Андрей\по стрижке овец\IMG-5f47a690e1af8f61ebb07a15afac52ea-V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90"/>
          <a:stretch/>
        </p:blipFill>
        <p:spPr bwMode="auto">
          <a:xfrm>
            <a:off x="4536281" y="1628800"/>
            <a:ext cx="3564110" cy="38164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071670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571868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072066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572264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691680" y="692696"/>
            <a:ext cx="6120680" cy="792088"/>
          </a:xfrm>
          <a:prstGeom prst="rect">
            <a:avLst/>
          </a:prstGeom>
          <a:ln>
            <a:prstDash val="sysDot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Фестиваль «Салют победы»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E:\foto\Салют победы\IMG-38fc442ac4299b956331855211b4d95f-V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40768"/>
            <a:ext cx="6768752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071670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571868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072066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572264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1214414" y="642918"/>
            <a:ext cx="6643734" cy="785818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Наадым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-2019г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 descr="E:\foto\Наадым кожуун и Республика\P11707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428736"/>
            <a:ext cx="6885978" cy="4304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071670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571868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072066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572264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E:\foto\разные\P1140841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12879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Прямоугольник 16"/>
          <p:cNvSpPr/>
          <p:nvPr/>
        </p:nvSpPr>
        <p:spPr>
          <a:xfrm>
            <a:off x="1214414" y="642918"/>
            <a:ext cx="6643734" cy="785818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Парад 1 мая среди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агитквартир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сельского поселения с.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Бижиктиг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-Хая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071670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571868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072066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572264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.MICROSOF-D2F94E\Рабочий стол\IMG_20150408_1604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6672"/>
            <a:ext cx="7200800" cy="5256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071670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571868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072066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572264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240634" y="642918"/>
            <a:ext cx="6643734" cy="785818"/>
          </a:xfrm>
          <a:prstGeom prst="rect">
            <a:avLst/>
          </a:prstGeom>
          <a:ln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сумонном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конкурсе посвященной ко Дню Единства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E:\foto\2019\День Единства 2019\IMG-6353877f308355a93246fe554f9f0992-V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8736"/>
            <a:ext cx="7272808" cy="42325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8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ptgeo.3dn.ru/Shablon/Sky/SkyPr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3"/>
          <a:srcRect l="24003" t="23988" r="23724" b="10017"/>
          <a:stretch>
            <a:fillRect/>
          </a:stretch>
        </p:blipFill>
        <p:spPr bwMode="auto">
          <a:xfrm>
            <a:off x="214282" y="214290"/>
            <a:ext cx="871543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2071670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3571868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5072066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t2.ftcdn.net/jpg/00/31/34/95/500_F_31349599_iVGMAGEVT2ku1EyzUdiknt6mJnnp6VGf.jpg"/>
          <p:cNvPicPr/>
          <p:nvPr/>
        </p:nvPicPr>
        <p:blipFill>
          <a:blip r:embed="rId4" cstate="print"/>
          <a:srcRect l="45688" t="75779" r="8158" b="8585"/>
          <a:stretch>
            <a:fillRect/>
          </a:stretch>
        </p:blipFill>
        <p:spPr bwMode="auto">
          <a:xfrm>
            <a:off x="6572264" y="5857892"/>
            <a:ext cx="1357322" cy="352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857224" y="1500174"/>
            <a:ext cx="7500990" cy="3286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dirty="0" smtClean="0"/>
              <a:t>Спасибо за внимание!!!</a:t>
            </a:r>
            <a:endParaRPr lang="ru-RU" sz="8800" dirty="0"/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484</TotalTime>
  <Words>54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самодеятельность  сумона Аксы-Барлык  Барун-Хемчикского кожууна</dc:title>
  <dc:creator>Пользователь Windows</dc:creator>
  <cp:lastModifiedBy>Admin</cp:lastModifiedBy>
  <cp:revision>61</cp:revision>
  <dcterms:created xsi:type="dcterms:W3CDTF">2016-04-22T11:15:04Z</dcterms:created>
  <dcterms:modified xsi:type="dcterms:W3CDTF">2019-12-11T09:26:28Z</dcterms:modified>
</cp:coreProperties>
</file>