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5" r:id="rId4"/>
    <p:sldId id="272" r:id="rId5"/>
    <p:sldId id="257" r:id="rId6"/>
    <p:sldId id="260" r:id="rId7"/>
    <p:sldId id="261" r:id="rId8"/>
    <p:sldId id="262" r:id="rId9"/>
    <p:sldId id="263" r:id="rId10"/>
    <p:sldId id="273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0" d="100"/>
          <a:sy n="50" d="100"/>
        </p:scale>
        <p:origin x="12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214554"/>
            <a:ext cx="3929090" cy="464344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Седип-оолович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куш-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ажылдын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хоочуну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Floral Vector Design Free PPT Backgrounds for your PowerPo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6" y="692696"/>
            <a:ext cx="4341430" cy="57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Награждения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5" y="692696"/>
            <a:ext cx="7824869" cy="5868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45e07148f82f3325a845d521ad44ecfa&amp;n=33&amp;h=177&amp;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\Desktop\385cdb994b5c742be23d5dcb2d6982abae475788r1-407-77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007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esktop\ori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57051"/>
            <a:ext cx="1224136" cy="12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\Desktop\ori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5698433"/>
            <a:ext cx="1388668" cy="12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" y="888134"/>
            <a:ext cx="7883031" cy="5205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4" y="846138"/>
            <a:ext cx="8420691" cy="538750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52835" cy="57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86784" cy="6214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6" y="476672"/>
            <a:ext cx="8535148" cy="59766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6" y="274638"/>
            <a:ext cx="8663528" cy="61786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8" y="476672"/>
            <a:ext cx="8693204" cy="59718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" y="404664"/>
            <a:ext cx="8300740" cy="622555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Кужугет   Александр Седип-оолович – куш-ажылдын хоочуну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Pro100</cp:lastModifiedBy>
  <cp:revision>22</cp:revision>
  <dcterms:created xsi:type="dcterms:W3CDTF">2019-07-30T05:34:43Z</dcterms:created>
  <dcterms:modified xsi:type="dcterms:W3CDTF">2019-08-10T01:40:52Z</dcterms:modified>
</cp:coreProperties>
</file>