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7" r:id="rId2"/>
    <p:sldId id="271" r:id="rId3"/>
    <p:sldId id="269" r:id="rId4"/>
    <p:sldId id="257" r:id="rId5"/>
    <p:sldId id="262" r:id="rId6"/>
    <p:sldId id="263" r:id="rId7"/>
    <p:sldId id="264" r:id="rId8"/>
    <p:sldId id="265" r:id="rId9"/>
    <p:sldId id="266" r:id="rId10"/>
    <p:sldId id="258" r:id="rId11"/>
    <p:sldId id="259" r:id="rId12"/>
    <p:sldId id="260" r:id="rId13"/>
    <p:sldId id="26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728" autoAdjust="0"/>
  </p:normalViewPr>
  <p:slideViewPr>
    <p:cSldViewPr snapToGrid="0">
      <p:cViewPr varScale="1">
        <p:scale>
          <a:sx n="69" d="100"/>
          <a:sy n="69" d="100"/>
        </p:scale>
        <p:origin x="-738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919C31-4D29-45C2-BEF2-087D4ED9A7F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3A1DA4-B2D3-4166-B6B5-1B570FAB12D1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ctr"/>
          <a:r>
            <a:rPr lang="ru-RU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rPr>
            <a:t>ЧЕЛОВЕК ТРУДА</a:t>
          </a:r>
        </a:p>
        <a:p>
          <a:pPr algn="ctr"/>
          <a:r>
            <a:rPr lang="ru-RU" sz="2000" b="1" cap="all" spc="0" dirty="0" smtClean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rPr>
            <a:t>сельского поселения сумон Эрги-Барлыкский</a:t>
          </a:r>
        </a:p>
        <a:p>
          <a:pPr algn="ctr"/>
          <a:r>
            <a:rPr lang="ru-RU" sz="2000" b="1" cap="all" spc="0" dirty="0" smtClean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rPr>
            <a:t>Барун-Хемчикского кожууна </a:t>
          </a:r>
          <a:endParaRPr lang="ru-RU" sz="2000" b="1" cap="all" spc="0" dirty="0">
            <a:ln w="0"/>
            <a:solidFill>
              <a:srgbClr val="0070C0"/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62E6A8F6-4F9C-447B-A901-C1154FD40E43}" type="parTrans" cxnId="{41DCA167-AAC9-4147-8C63-BD6E88BB0740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655FB6E4-5DC1-40EF-9046-693487AD7294}" type="sibTrans" cxnId="{41DCA167-AAC9-4147-8C63-BD6E88BB0740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38E7F2C3-D313-422D-8FEE-464F951CB12E}" type="pres">
      <dgm:prSet presAssocID="{D8919C31-4D29-45C2-BEF2-087D4ED9A7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8179C3-E99A-4764-A5C2-E122BC697202}" type="pres">
      <dgm:prSet presAssocID="{A63A1DA4-B2D3-4166-B6B5-1B570FAB12D1}" presName="parentText" presStyleLbl="node1" presStyleIdx="0" presStyleCnt="1" custScaleY="252516" custLinFactNeighborX="-233" custLinFactNeighborY="283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EFDB02-11F8-40E3-A087-6A14628E2D78}" type="presOf" srcId="{A63A1DA4-B2D3-4166-B6B5-1B570FAB12D1}" destId="{588179C3-E99A-4764-A5C2-E122BC697202}" srcOrd="0" destOrd="0" presId="urn:microsoft.com/office/officeart/2005/8/layout/vList2"/>
    <dgm:cxn modelId="{2EA059BE-5779-4985-8BF9-04ACA5E2D256}" type="presOf" srcId="{D8919C31-4D29-45C2-BEF2-087D4ED9A7F2}" destId="{38E7F2C3-D313-422D-8FEE-464F951CB12E}" srcOrd="0" destOrd="0" presId="urn:microsoft.com/office/officeart/2005/8/layout/vList2"/>
    <dgm:cxn modelId="{41DCA167-AAC9-4147-8C63-BD6E88BB0740}" srcId="{D8919C31-4D29-45C2-BEF2-087D4ED9A7F2}" destId="{A63A1DA4-B2D3-4166-B6B5-1B570FAB12D1}" srcOrd="0" destOrd="0" parTransId="{62E6A8F6-4F9C-447B-A901-C1154FD40E43}" sibTransId="{655FB6E4-5DC1-40EF-9046-693487AD7294}"/>
    <dgm:cxn modelId="{51AEFC89-6545-47BE-877C-6F8098CAEEC0}" type="presParOf" srcId="{38E7F2C3-D313-422D-8FEE-464F951CB12E}" destId="{588179C3-E99A-4764-A5C2-E122BC697202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BD55F1-7976-44CE-ABED-0F5AFC4D8A7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C8D4B7-3A42-4115-BA05-FE16B846C9A2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ctr" rtl="0"/>
          <a:r>
            <a:rPr lang="ru-RU" sz="3600" b="1" cap="all" spc="0" dirty="0" smtClean="0">
              <a:ln w="7620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rPr>
            <a:t>ХОМУШКУ ВАЛЕНТИНА ДОРЗУКОВНА</a:t>
          </a:r>
        </a:p>
        <a:p>
          <a:pPr algn="ctr" rtl="0"/>
          <a:r>
            <a:rPr lang="ru-RU" sz="2400" b="1" cap="all" spc="0" dirty="0" smtClean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rPr>
            <a:t>учитель начальных классов МБОУ СОШ с. Эрги-Барлык</a:t>
          </a:r>
          <a:endParaRPr lang="ru-RU" sz="2400" b="1" cap="all" spc="0" dirty="0">
            <a:ln w="0"/>
            <a:solidFill>
              <a:srgbClr val="0070C0"/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87E513C1-3BE5-466B-A2EC-8B5FD578427E}" type="sibTrans" cxnId="{5099EDF7-73EB-4464-80E6-15318F3592BD}">
      <dgm:prSet/>
      <dgm:spPr/>
      <dgm:t>
        <a:bodyPr/>
        <a:lstStyle/>
        <a:p>
          <a:endParaRPr lang="ru-RU"/>
        </a:p>
      </dgm:t>
    </dgm:pt>
    <dgm:pt modelId="{1FC8AE2A-45F9-4A6C-AFFC-40C8F1936A4E}" type="parTrans" cxnId="{5099EDF7-73EB-4464-80E6-15318F3592BD}">
      <dgm:prSet/>
      <dgm:spPr/>
      <dgm:t>
        <a:bodyPr/>
        <a:lstStyle/>
        <a:p>
          <a:endParaRPr lang="ru-RU"/>
        </a:p>
      </dgm:t>
    </dgm:pt>
    <dgm:pt modelId="{4DC36C47-05AE-46CB-81B5-6D24308AC00C}" type="pres">
      <dgm:prSet presAssocID="{4CBD55F1-7976-44CE-ABED-0F5AFC4D8A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FAB4D2-1247-4BD3-8F48-2C04F1E19ABB}" type="pres">
      <dgm:prSet presAssocID="{B7C8D4B7-3A42-4115-BA05-FE16B846C9A2}" presName="parentText" presStyleLbl="node1" presStyleIdx="0" presStyleCnt="1" custScaleY="211941" custLinFactNeighborX="1166" custLinFactNeighborY="26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32E6C3-F605-4C79-84AC-17A873AE28C2}" type="presOf" srcId="{4CBD55F1-7976-44CE-ABED-0F5AFC4D8A7F}" destId="{4DC36C47-05AE-46CB-81B5-6D24308AC00C}" srcOrd="0" destOrd="0" presId="urn:microsoft.com/office/officeart/2005/8/layout/vList2"/>
    <dgm:cxn modelId="{5099EDF7-73EB-4464-80E6-15318F3592BD}" srcId="{4CBD55F1-7976-44CE-ABED-0F5AFC4D8A7F}" destId="{B7C8D4B7-3A42-4115-BA05-FE16B846C9A2}" srcOrd="0" destOrd="0" parTransId="{1FC8AE2A-45F9-4A6C-AFFC-40C8F1936A4E}" sibTransId="{87E513C1-3BE5-466B-A2EC-8B5FD578427E}"/>
    <dgm:cxn modelId="{22CDF413-DE44-425E-885E-7437EE21AEED}" type="presOf" srcId="{B7C8D4B7-3A42-4115-BA05-FE16B846C9A2}" destId="{70FAB4D2-1247-4BD3-8F48-2C04F1E19ABB}" srcOrd="0" destOrd="0" presId="urn:microsoft.com/office/officeart/2005/8/layout/vList2"/>
    <dgm:cxn modelId="{542822D6-3035-43E4-B1E2-56CC2330AFC3}" type="presParOf" srcId="{4DC36C47-05AE-46CB-81B5-6D24308AC00C}" destId="{70FAB4D2-1247-4BD3-8F48-2C04F1E19ABB}" srcOrd="0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77BA60-759A-42F0-88FF-17C20945956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4B9437-70B1-4948-9436-AEEEF95189A6}">
      <dgm:prSet/>
      <dgm:spPr>
        <a:solidFill>
          <a:schemeClr val="bg1"/>
        </a:solidFill>
      </dgm:spPr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algn="ctr" rtl="0"/>
          <a:r>
            <a:rPr lang="ru-RU" b="1" i="1" cap="all" spc="0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НАГРАДЫ</a:t>
          </a:r>
          <a:r>
            <a:rPr lang="ru-RU" b="1" cap="all" spc="0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, </a:t>
          </a:r>
          <a:r>
            <a:rPr lang="ru-RU" b="1" i="1" cap="all" spc="0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ПООЩРЕНИЯ</a:t>
          </a:r>
          <a:endParaRPr lang="ru-RU" b="1" i="1" cap="all" spc="0" dirty="0">
            <a:ln/>
            <a:solidFill>
              <a:srgbClr val="FF0000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gm:t>
    </dgm:pt>
    <dgm:pt modelId="{45D30CE6-202C-4741-ACFC-C99BEB9D61F0}" type="parTrans" cxnId="{6DFD7ACE-BDC3-4B46-86B1-A7A989CD60FC}">
      <dgm:prSet/>
      <dgm:spPr/>
      <dgm:t>
        <a:bodyPr/>
        <a:lstStyle/>
        <a:p>
          <a:endParaRPr lang="ru-RU"/>
        </a:p>
      </dgm:t>
    </dgm:pt>
    <dgm:pt modelId="{2FC66977-B305-419D-964B-A2A32E411E95}" type="sibTrans" cxnId="{6DFD7ACE-BDC3-4B46-86B1-A7A989CD60FC}">
      <dgm:prSet/>
      <dgm:spPr/>
      <dgm:t>
        <a:bodyPr/>
        <a:lstStyle/>
        <a:p>
          <a:endParaRPr lang="ru-RU"/>
        </a:p>
      </dgm:t>
    </dgm:pt>
    <dgm:pt modelId="{FD66C4FB-CB42-4031-84E1-02DF79D41AD3}" type="pres">
      <dgm:prSet presAssocID="{D577BA60-759A-42F0-88FF-17C2094595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40A133-C8FC-4498-B701-CBD7C1BA7D89}" type="pres">
      <dgm:prSet presAssocID="{D74B9437-70B1-4948-9436-AEEEF95189A6}" presName="parentText" presStyleLbl="node1" presStyleIdx="0" presStyleCnt="1" custLinFactNeighborY="180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FD7ACE-BDC3-4B46-86B1-A7A989CD60FC}" srcId="{D577BA60-759A-42F0-88FF-17C209459561}" destId="{D74B9437-70B1-4948-9436-AEEEF95189A6}" srcOrd="0" destOrd="0" parTransId="{45D30CE6-202C-4741-ACFC-C99BEB9D61F0}" sibTransId="{2FC66977-B305-419D-964B-A2A32E411E95}"/>
    <dgm:cxn modelId="{C29E0D56-268A-43AE-BE53-238DD05C1B31}" type="presOf" srcId="{D74B9437-70B1-4948-9436-AEEEF95189A6}" destId="{CD40A133-C8FC-4498-B701-CBD7C1BA7D89}" srcOrd="0" destOrd="0" presId="urn:microsoft.com/office/officeart/2005/8/layout/vList2"/>
    <dgm:cxn modelId="{E7A13183-D2AF-4F2E-B059-A9B6E9D12705}" type="presOf" srcId="{D577BA60-759A-42F0-88FF-17C209459561}" destId="{FD66C4FB-CB42-4031-84E1-02DF79D41AD3}" srcOrd="0" destOrd="0" presId="urn:microsoft.com/office/officeart/2005/8/layout/vList2"/>
    <dgm:cxn modelId="{F33D9183-6B16-4360-A967-990A4C4CB434}" type="presParOf" srcId="{FD66C4FB-CB42-4031-84E1-02DF79D41AD3}" destId="{CD40A133-C8FC-4498-B701-CBD7C1BA7D89}" srcOrd="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49A7AA-0961-49CB-ADA8-4D14827837D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8EE9F5-8F81-4212-B5AD-5995DACF84BB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ru-RU" sz="2400" b="0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rPr>
            <a:t>    В 1995 г. награждена Почетной грамотой МОПО Республики Тыва «Отличник народного просвещения»;</a:t>
          </a:r>
          <a:br>
            <a:rPr lang="ru-RU" sz="2400" b="0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rPr>
          </a:br>
          <a:r>
            <a:rPr lang="ru-RU" sz="2400" b="0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rPr>
            <a:t>    В 1999 г.- ветеран труда;</a:t>
          </a:r>
          <a:br>
            <a:rPr lang="ru-RU" sz="2400" b="0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rPr>
          </a:br>
          <a:r>
            <a:rPr lang="ru-RU" sz="2400" b="0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rPr>
            <a:t>    В 2016 г. – Почетная грамота Верховного Хурала (Парламента) Республики Тыва;                                             </a:t>
          </a:r>
          <a:br>
            <a:rPr lang="ru-RU" sz="2400" b="0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rPr>
          </a:br>
          <a:r>
            <a:rPr lang="ru-RU" sz="2400" b="0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rPr>
            <a:t>    В 2017 г. – нагрудной знак администрации </a:t>
          </a:r>
          <a:r>
            <a:rPr lang="ru-RU" sz="2400" b="0" i="1" cap="none" spc="0" dirty="0" err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rPr>
            <a:t>Барун-Хемчикского</a:t>
          </a:r>
          <a:r>
            <a:rPr lang="ru-RU" sz="2400" b="0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1" cap="none" spc="0" dirty="0" err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rPr>
            <a:t>кожууна</a:t>
          </a:r>
          <a:r>
            <a:rPr lang="ru-RU" sz="2400" b="0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rPr>
            <a:t> «За верность педагогической профессии»;</a:t>
          </a:r>
          <a:br>
            <a:rPr lang="ru-RU" sz="2400" b="0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rPr>
          </a:br>
          <a:r>
            <a:rPr lang="ru-RU" sz="2400" b="0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rPr>
            <a:t>    В 2018 г. – нагрудной знак  Почетного звания «Заслуженный работник общего образования</a:t>
          </a:r>
          <a:r>
            <a:rPr lang="ru-RU" sz="2000" b="0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rPr>
            <a:t> </a:t>
          </a:r>
          <a:endParaRPr lang="ru-RU" sz="2000" b="0" i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B275E26C-A486-4CB1-AA3C-F7E33B2642AD}" type="parTrans" cxnId="{864CAB4A-6BFA-4657-9A15-F3D5CBCD7A06}">
      <dgm:prSet/>
      <dgm:spPr/>
      <dgm:t>
        <a:bodyPr/>
        <a:lstStyle/>
        <a:p>
          <a:endParaRPr lang="ru-RU"/>
        </a:p>
      </dgm:t>
    </dgm:pt>
    <dgm:pt modelId="{46E8038B-6125-47EE-9743-BB20885B05A7}" type="sibTrans" cxnId="{864CAB4A-6BFA-4657-9A15-F3D5CBCD7A06}">
      <dgm:prSet/>
      <dgm:spPr/>
      <dgm:t>
        <a:bodyPr/>
        <a:lstStyle/>
        <a:p>
          <a:endParaRPr lang="ru-RU"/>
        </a:p>
      </dgm:t>
    </dgm:pt>
    <dgm:pt modelId="{7CB17853-91B2-423F-9F51-DBCDC6B65321}" type="pres">
      <dgm:prSet presAssocID="{C349A7AA-0961-49CB-ADA8-4D14827837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C55B16-12D0-4C27-B11C-AFF9DB2B345D}" type="pres">
      <dgm:prSet presAssocID="{A18EE9F5-8F81-4212-B5AD-5995DACF84BB}" presName="parentText" presStyleLbl="node1" presStyleIdx="0" presStyleCnt="1" custScaleY="1159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4CAB4A-6BFA-4657-9A15-F3D5CBCD7A06}" srcId="{C349A7AA-0961-49CB-ADA8-4D14827837D0}" destId="{A18EE9F5-8F81-4212-B5AD-5995DACF84BB}" srcOrd="0" destOrd="0" parTransId="{B275E26C-A486-4CB1-AA3C-F7E33B2642AD}" sibTransId="{46E8038B-6125-47EE-9743-BB20885B05A7}"/>
    <dgm:cxn modelId="{36472A94-BA59-4214-ABF0-BA499B3BEB40}" type="presOf" srcId="{A18EE9F5-8F81-4212-B5AD-5995DACF84BB}" destId="{C6C55B16-12D0-4C27-B11C-AFF9DB2B345D}" srcOrd="0" destOrd="0" presId="urn:microsoft.com/office/officeart/2005/8/layout/vList2"/>
    <dgm:cxn modelId="{44280DC6-413F-4FF4-B3CD-167240FC1B22}" type="presOf" srcId="{C349A7AA-0961-49CB-ADA8-4D14827837D0}" destId="{7CB17853-91B2-423F-9F51-DBCDC6B65321}" srcOrd="0" destOrd="0" presId="urn:microsoft.com/office/officeart/2005/8/layout/vList2"/>
    <dgm:cxn modelId="{40510DAF-722B-4277-9870-3069C40DEBA2}" type="presParOf" srcId="{7CB17853-91B2-423F-9F51-DBCDC6B65321}" destId="{C6C55B16-12D0-4C27-B11C-AFF9DB2B345D}" srcOrd="0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E4DC2A-5418-4155-9E50-D462F5C1C79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8807DF-832D-4548-B3B3-63C4BF2AFA98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i="1" dirty="0" smtClean="0"/>
            <a:t>Семейное </a:t>
          </a:r>
          <a:r>
            <a:rPr lang="ru-RU" b="1" i="1" dirty="0" smtClean="0"/>
            <a:t>фото</a:t>
          </a:r>
          <a:endParaRPr lang="ru-RU" b="1" i="1" dirty="0"/>
        </a:p>
      </dgm:t>
    </dgm:pt>
    <dgm:pt modelId="{61C1D3EF-B40B-4D17-A97A-26AE42276480}" type="parTrans" cxnId="{6357E317-9C34-45D9-8713-CBF9E4B526E2}">
      <dgm:prSet/>
      <dgm:spPr/>
      <dgm:t>
        <a:bodyPr/>
        <a:lstStyle/>
        <a:p>
          <a:endParaRPr lang="ru-RU"/>
        </a:p>
      </dgm:t>
    </dgm:pt>
    <dgm:pt modelId="{FC48784A-969B-44B4-AAE8-7C8AC98B4FA0}" type="sibTrans" cxnId="{6357E317-9C34-45D9-8713-CBF9E4B526E2}">
      <dgm:prSet/>
      <dgm:spPr/>
      <dgm:t>
        <a:bodyPr/>
        <a:lstStyle/>
        <a:p>
          <a:endParaRPr lang="ru-RU"/>
        </a:p>
      </dgm:t>
    </dgm:pt>
    <dgm:pt modelId="{BB9EB820-9D7B-40C9-8B96-1B90920F5E60}" type="pres">
      <dgm:prSet presAssocID="{2AE4DC2A-5418-4155-9E50-D462F5C1C7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8150E2-E7EF-462A-B9F1-E2FF48649651}" type="pres">
      <dgm:prSet presAssocID="{988807DF-832D-4548-B3B3-63C4BF2AFA98}" presName="linNode" presStyleCnt="0"/>
      <dgm:spPr/>
    </dgm:pt>
    <dgm:pt modelId="{F2ADAB78-C274-4F5F-8B52-696C8F762B64}" type="pres">
      <dgm:prSet presAssocID="{988807DF-832D-4548-B3B3-63C4BF2AFA98}" presName="parentText" presStyleLbl="node1" presStyleIdx="0" presStyleCnt="1" custScaleX="2711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57E317-9C34-45D9-8713-CBF9E4B526E2}" srcId="{2AE4DC2A-5418-4155-9E50-D462F5C1C798}" destId="{988807DF-832D-4548-B3B3-63C4BF2AFA98}" srcOrd="0" destOrd="0" parTransId="{61C1D3EF-B40B-4D17-A97A-26AE42276480}" sibTransId="{FC48784A-969B-44B4-AAE8-7C8AC98B4FA0}"/>
    <dgm:cxn modelId="{59FF576F-FE0A-484D-A606-AD214B22274E}" type="presOf" srcId="{988807DF-832D-4548-B3B3-63C4BF2AFA98}" destId="{F2ADAB78-C274-4F5F-8B52-696C8F762B64}" srcOrd="0" destOrd="0" presId="urn:microsoft.com/office/officeart/2005/8/layout/vList5"/>
    <dgm:cxn modelId="{D017D440-F57D-4014-B527-42EB076D4CCA}" type="presOf" srcId="{2AE4DC2A-5418-4155-9E50-D462F5C1C798}" destId="{BB9EB820-9D7B-40C9-8B96-1B90920F5E60}" srcOrd="0" destOrd="0" presId="urn:microsoft.com/office/officeart/2005/8/layout/vList5"/>
    <dgm:cxn modelId="{454D9E50-EE6B-4E30-9573-17040BA9FA0D}" type="presParOf" srcId="{BB9EB820-9D7B-40C9-8B96-1B90920F5E60}" destId="{368150E2-E7EF-462A-B9F1-E2FF48649651}" srcOrd="0" destOrd="0" presId="urn:microsoft.com/office/officeart/2005/8/layout/vList5"/>
    <dgm:cxn modelId="{FC474838-4EF9-45A4-9CEC-F7EC960CD67B}" type="presParOf" srcId="{368150E2-E7EF-462A-B9F1-E2FF48649651}" destId="{F2ADAB78-C274-4F5F-8B52-696C8F762B64}" srcOrd="0" destOrd="0" presId="urn:microsoft.com/office/officeart/2005/8/layout/vList5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12A49B-1E32-45DE-BB40-C7CEEE9132C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B13ED6-0A59-45CB-AE86-811118228996}">
      <dgm:prSet/>
      <dgm:spPr/>
      <dgm:t>
        <a:bodyPr/>
        <a:lstStyle/>
        <a:p>
          <a:pPr rtl="0"/>
          <a:r>
            <a:rPr lang="ru-RU" dirty="0" smtClean="0"/>
            <a:t>В </a:t>
          </a:r>
          <a:r>
            <a:rPr lang="ru-RU" dirty="0" err="1" smtClean="0"/>
            <a:t>аржаане</a:t>
          </a:r>
          <a:r>
            <a:rPr lang="ru-RU" dirty="0" smtClean="0"/>
            <a:t> «</a:t>
          </a:r>
          <a:r>
            <a:rPr lang="ru-RU" dirty="0" err="1" smtClean="0"/>
            <a:t>Чолдак-Шыраа-Булак</a:t>
          </a:r>
          <a:r>
            <a:rPr lang="ru-RU" dirty="0" smtClean="0"/>
            <a:t>» с семьей</a:t>
          </a:r>
          <a:endParaRPr lang="ru-RU" dirty="0"/>
        </a:p>
      </dgm:t>
    </dgm:pt>
    <dgm:pt modelId="{3741C0D7-9A89-46BD-920F-5E1DB202AE9A}" type="parTrans" cxnId="{5437ABA2-4F13-4F99-9321-BE97F4B3BCE9}">
      <dgm:prSet/>
      <dgm:spPr/>
      <dgm:t>
        <a:bodyPr/>
        <a:lstStyle/>
        <a:p>
          <a:endParaRPr lang="ru-RU"/>
        </a:p>
      </dgm:t>
    </dgm:pt>
    <dgm:pt modelId="{3F7A92A6-BA90-4253-AF19-4476002893A8}" type="sibTrans" cxnId="{5437ABA2-4F13-4F99-9321-BE97F4B3BCE9}">
      <dgm:prSet/>
      <dgm:spPr/>
      <dgm:t>
        <a:bodyPr/>
        <a:lstStyle/>
        <a:p>
          <a:endParaRPr lang="ru-RU"/>
        </a:p>
      </dgm:t>
    </dgm:pt>
    <dgm:pt modelId="{E750B2E1-1BFA-4678-9583-28CA4EE9692B}" type="pres">
      <dgm:prSet presAssocID="{F512A49B-1E32-45DE-BB40-C7CEEE9132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5FAF53-8148-48D2-A001-AB9A2460D78D}" type="pres">
      <dgm:prSet presAssocID="{D2B13ED6-0A59-45CB-AE86-811118228996}" presName="linNode" presStyleCnt="0"/>
      <dgm:spPr/>
    </dgm:pt>
    <dgm:pt modelId="{448982BA-C50E-4F6C-8CEC-E6365C1CEEB8}" type="pres">
      <dgm:prSet presAssocID="{D2B13ED6-0A59-45CB-AE86-811118228996}" presName="parentText" presStyleLbl="node1" presStyleIdx="0" presStyleCnt="1" custScaleX="2100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E0B1CF-6965-468B-9553-FE0C449A4578}" type="presOf" srcId="{D2B13ED6-0A59-45CB-AE86-811118228996}" destId="{448982BA-C50E-4F6C-8CEC-E6365C1CEEB8}" srcOrd="0" destOrd="0" presId="urn:microsoft.com/office/officeart/2005/8/layout/vList5"/>
    <dgm:cxn modelId="{F584B04D-3B9B-46B5-8047-1D4A2D05838F}" type="presOf" srcId="{F512A49B-1E32-45DE-BB40-C7CEEE9132C0}" destId="{E750B2E1-1BFA-4678-9583-28CA4EE9692B}" srcOrd="0" destOrd="0" presId="urn:microsoft.com/office/officeart/2005/8/layout/vList5"/>
    <dgm:cxn modelId="{5437ABA2-4F13-4F99-9321-BE97F4B3BCE9}" srcId="{F512A49B-1E32-45DE-BB40-C7CEEE9132C0}" destId="{D2B13ED6-0A59-45CB-AE86-811118228996}" srcOrd="0" destOrd="0" parTransId="{3741C0D7-9A89-46BD-920F-5E1DB202AE9A}" sibTransId="{3F7A92A6-BA90-4253-AF19-4476002893A8}"/>
    <dgm:cxn modelId="{2F1C52BF-39FB-4E44-A406-5B819B42EB99}" type="presParOf" srcId="{E750B2E1-1BFA-4678-9583-28CA4EE9692B}" destId="{D25FAF53-8148-48D2-A001-AB9A2460D78D}" srcOrd="0" destOrd="0" presId="urn:microsoft.com/office/officeart/2005/8/layout/vList5"/>
    <dgm:cxn modelId="{1118ABA0-09D8-4582-95BD-4D07A8A12C0E}" type="presParOf" srcId="{D25FAF53-8148-48D2-A001-AB9A2460D78D}" destId="{448982BA-C50E-4F6C-8CEC-E6365C1CEEB8}" srcOrd="0" destOrd="0" presId="urn:microsoft.com/office/officeart/2005/8/layout/vList5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AAF42F-1CC3-4CFD-A3E3-A0E94BD587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30F89A-A38D-4FAB-B465-DFC11DBA737A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ru-RU" sz="3600" b="1" i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Narkisim" pitchFamily="34" charset="-79"/>
            </a:rPr>
            <a:t>Во </a:t>
          </a:r>
          <a:r>
            <a:rPr lang="ru-RU" sz="3600" b="1" i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Narkisim" pitchFamily="34" charset="-79"/>
            </a:rPr>
            <a:t>время награждений</a:t>
          </a:r>
          <a:endParaRPr lang="ru-RU" sz="3600" b="1" i="1" dirty="0">
            <a:cs typeface="Narkisim" pitchFamily="34" charset="-79"/>
          </a:endParaRPr>
        </a:p>
      </dgm:t>
    </dgm:pt>
    <dgm:pt modelId="{DA6B488C-3EDA-414B-A4DA-39670453810F}" type="parTrans" cxnId="{D03BF230-563A-4E94-A90F-8374ED3B8353}">
      <dgm:prSet/>
      <dgm:spPr/>
      <dgm:t>
        <a:bodyPr/>
        <a:lstStyle/>
        <a:p>
          <a:endParaRPr lang="ru-RU"/>
        </a:p>
      </dgm:t>
    </dgm:pt>
    <dgm:pt modelId="{06FDF39B-7668-44C2-B24A-6FAA74B48435}" type="sibTrans" cxnId="{D03BF230-563A-4E94-A90F-8374ED3B8353}">
      <dgm:prSet/>
      <dgm:spPr/>
      <dgm:t>
        <a:bodyPr/>
        <a:lstStyle/>
        <a:p>
          <a:endParaRPr lang="ru-RU"/>
        </a:p>
      </dgm:t>
    </dgm:pt>
    <dgm:pt modelId="{549A40D7-5E58-4612-B2FF-3A986B510614}" type="pres">
      <dgm:prSet presAssocID="{37AAF42F-1CC3-4CFD-A3E3-A0E94BD587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FE53F0-608A-4500-B73B-382DE87ECD75}" type="pres">
      <dgm:prSet presAssocID="{7230F89A-A38D-4FAB-B465-DFC11DBA737A}" presName="parentText" presStyleLbl="node1" presStyleIdx="0" presStyleCnt="1" custLinFactNeighborX="437" custLinFactNeighborY="-15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9421FC-8054-400D-A828-583A35BB69D1}" type="presOf" srcId="{7230F89A-A38D-4FAB-B465-DFC11DBA737A}" destId="{4DFE53F0-608A-4500-B73B-382DE87ECD75}" srcOrd="0" destOrd="0" presId="urn:microsoft.com/office/officeart/2005/8/layout/vList2"/>
    <dgm:cxn modelId="{D03BF230-563A-4E94-A90F-8374ED3B8353}" srcId="{37AAF42F-1CC3-4CFD-A3E3-A0E94BD58738}" destId="{7230F89A-A38D-4FAB-B465-DFC11DBA737A}" srcOrd="0" destOrd="0" parTransId="{DA6B488C-3EDA-414B-A4DA-39670453810F}" sibTransId="{06FDF39B-7668-44C2-B24A-6FAA74B48435}"/>
    <dgm:cxn modelId="{CAD0D966-DB81-44C2-8910-97B3124B5F61}" type="presOf" srcId="{37AAF42F-1CC3-4CFD-A3E3-A0E94BD58738}" destId="{549A40D7-5E58-4612-B2FF-3A986B510614}" srcOrd="0" destOrd="0" presId="urn:microsoft.com/office/officeart/2005/8/layout/vList2"/>
    <dgm:cxn modelId="{B743629D-3F35-4C32-9C05-2C9E90E3CF0B}" type="presParOf" srcId="{549A40D7-5E58-4612-B2FF-3A986B510614}" destId="{4DFE53F0-608A-4500-B73B-382DE87ECD75}" srcOrd="0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C80FE13-AAA4-49C4-98A0-2CCFFD6D15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D1F208-0BA5-4249-851E-617B1332B361}" type="pres">
      <dgm:prSet presAssocID="{FC80FE13-AAA4-49C4-98A0-2CCFFD6D15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4D8FB9F-9182-493B-B2A4-8CB45404856F}" type="presOf" srcId="{FC80FE13-AAA4-49C4-98A0-2CCFFD6D154B}" destId="{1ED1F208-0BA5-4249-851E-617B1332B361}" srcOrd="0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6923169-281E-4CFD-947D-C096BA30BF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F84A14-6332-4BDB-889D-5E9D878CC2E3}">
      <dgm:prSet custT="1"/>
      <dgm:spPr>
        <a:solidFill>
          <a:schemeClr val="bg1"/>
        </a:solidFill>
      </dgm:spPr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algn="ctr"/>
          <a:r>
            <a:rPr lang="ru-RU" sz="3200" b="1" cap="none" spc="0" dirty="0" smtClean="0">
              <a:ln/>
              <a:solidFill>
                <a:schemeClr val="accent3"/>
              </a:solidFill>
              <a:effectLst/>
            </a:rPr>
            <a:t>С любимыми учениками во время занятий и субботника</a:t>
          </a:r>
          <a:endParaRPr lang="ru-RU" sz="3200" b="1" cap="none" spc="0" dirty="0">
            <a:ln/>
            <a:solidFill>
              <a:schemeClr val="accent3"/>
            </a:solidFill>
            <a:effectLst/>
          </a:endParaRPr>
        </a:p>
      </dgm:t>
    </dgm:pt>
    <dgm:pt modelId="{7E1EC6FE-82B3-473E-A462-FEA0A9DA49C9}" type="parTrans" cxnId="{57A2213E-1949-499E-A5CF-3F593EACF2D7}">
      <dgm:prSet/>
      <dgm:spPr/>
      <dgm:t>
        <a:bodyPr/>
        <a:lstStyle/>
        <a:p>
          <a:pPr algn="ctr"/>
          <a:endParaRPr lang="ru-RU" sz="3200"/>
        </a:p>
      </dgm:t>
    </dgm:pt>
    <dgm:pt modelId="{1C99D96C-22F3-410F-8CE7-FD589929B585}" type="sibTrans" cxnId="{57A2213E-1949-499E-A5CF-3F593EACF2D7}">
      <dgm:prSet/>
      <dgm:spPr/>
      <dgm:t>
        <a:bodyPr/>
        <a:lstStyle/>
        <a:p>
          <a:pPr algn="ctr"/>
          <a:endParaRPr lang="ru-RU" sz="3200"/>
        </a:p>
      </dgm:t>
    </dgm:pt>
    <dgm:pt modelId="{A85903D3-6745-4816-821E-5C44D576C6CD}" type="pres">
      <dgm:prSet presAssocID="{56923169-281E-4CFD-947D-C096BA30BF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B7B1F1-7891-48DB-A497-74EDEF7C04B5}" type="pres">
      <dgm:prSet presAssocID="{B3F84A14-6332-4BDB-889D-5E9D878CC2E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73A432-9E61-4D69-86D7-9D3226F4F0C2}" type="presOf" srcId="{B3F84A14-6332-4BDB-889D-5E9D878CC2E3}" destId="{12B7B1F1-7891-48DB-A497-74EDEF7C04B5}" srcOrd="0" destOrd="0" presId="urn:microsoft.com/office/officeart/2005/8/layout/vList2"/>
    <dgm:cxn modelId="{57A2213E-1949-499E-A5CF-3F593EACF2D7}" srcId="{56923169-281E-4CFD-947D-C096BA30BFFA}" destId="{B3F84A14-6332-4BDB-889D-5E9D878CC2E3}" srcOrd="0" destOrd="0" parTransId="{7E1EC6FE-82B3-473E-A462-FEA0A9DA49C9}" sibTransId="{1C99D96C-22F3-410F-8CE7-FD589929B585}"/>
    <dgm:cxn modelId="{C3527375-5276-4A36-AD7F-1EDFD91024D9}" type="presOf" srcId="{56923169-281E-4CFD-947D-C096BA30BFFA}" destId="{A85903D3-6745-4816-821E-5C44D576C6CD}" srcOrd="0" destOrd="0" presId="urn:microsoft.com/office/officeart/2005/8/layout/vList2"/>
    <dgm:cxn modelId="{CFDFDE28-D7E3-407B-8AB3-491B64F8D877}" type="presParOf" srcId="{A85903D3-6745-4816-821E-5C44D576C6CD}" destId="{12B7B1F1-7891-48DB-A497-74EDEF7C04B5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8C357C8-C1F5-4BBB-87FA-B70E8F633C39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BC7FA3A-8CA2-4BE5-BF27-70BE44E6F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C357C8-C1F5-4BBB-87FA-B70E8F633C39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C7FA3A-8CA2-4BE5-BF27-70BE44E6F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>
            <a:extLst/>
          </a:lstStyle>
          <a:p>
            <a:fld id="{98C357C8-C1F5-4BBB-87FA-B70E8F633C39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BC7FA3A-8CA2-4BE5-BF27-70BE44E6F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C357C8-C1F5-4BBB-87FA-B70E8F633C39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C7FA3A-8CA2-4BE5-BF27-70BE44E6F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8C357C8-C1F5-4BBB-87FA-B70E8F633C39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>
            <a:extLst/>
          </a:lstStyle>
          <a:p>
            <a:fld id="{DBC7FA3A-8CA2-4BE5-BF27-70BE44E6F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C357C8-C1F5-4BBB-87FA-B70E8F633C39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C7FA3A-8CA2-4BE5-BF27-70BE44E6F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C357C8-C1F5-4BBB-87FA-B70E8F633C39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C7FA3A-8CA2-4BE5-BF27-70BE44E6F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C357C8-C1F5-4BBB-87FA-B70E8F633C39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C7FA3A-8CA2-4BE5-BF27-70BE44E6F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8C357C8-C1F5-4BBB-87FA-B70E8F633C39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C7FA3A-8CA2-4BE5-BF27-70BE44E6F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C357C8-C1F5-4BBB-87FA-B70E8F633C39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C7FA3A-8CA2-4BE5-BF27-70BE44E6F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C357C8-C1F5-4BBB-87FA-B70E8F633C39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C7FA3A-8CA2-4BE5-BF27-70BE44E6F3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8C357C8-C1F5-4BBB-87FA-B70E8F633C39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BC7FA3A-8CA2-4BE5-BF27-70BE44E6F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.jpeg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8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0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9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839788" y="832511"/>
          <a:ext cx="5956797" cy="1869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900545" y="2535382"/>
          <a:ext cx="5832764" cy="3532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Содержимое 4"/>
          <p:cNvPicPr>
            <a:picLocks noGrp="1" noChangeAspect="1"/>
          </p:cNvPicPr>
          <p:nvPr>
            <p:ph sz="half"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0998" y="928254"/>
            <a:ext cx="2994803" cy="43719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863840" cy="944880"/>
          </a:xfrm>
        </p:spPr>
        <p:txBody>
          <a:bodyPr/>
          <a:lstStyle/>
          <a:p>
            <a:pPr algn="ctr"/>
            <a:r>
              <a:rPr lang="ru-RU" dirty="0" smtClean="0"/>
              <a:t>     Коллектив МБОУ СОШ с. Эрги-Барлык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 flipV="1">
            <a:off x="609600" y="1717965"/>
            <a:ext cx="7863840" cy="33624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30" b="10651"/>
          <a:stretch>
            <a:fillRect/>
          </a:stretch>
        </p:blipFill>
        <p:spPr>
          <a:xfrm>
            <a:off x="1288473" y="1801091"/>
            <a:ext cx="7342908" cy="4433455"/>
          </a:xfrm>
        </p:spPr>
      </p:pic>
    </p:spTree>
    <p:extLst>
      <p:ext uri="{BB962C8B-B14F-4D97-AF65-F5344CB8AC3E}">
        <p14:creationId xmlns:p14="http://schemas.microsoft.com/office/powerpoint/2010/main" xmlns="" val="3002786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01781"/>
            <a:ext cx="9656064" cy="5957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 учениками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425"/>
          <a:stretch>
            <a:fillRect/>
          </a:stretch>
        </p:blipFill>
        <p:spPr>
          <a:xfrm>
            <a:off x="1572650" y="1704109"/>
            <a:ext cx="3597034" cy="390796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02" r="15645"/>
          <a:stretch>
            <a:fillRect/>
          </a:stretch>
        </p:blipFill>
        <p:spPr>
          <a:xfrm>
            <a:off x="6082145" y="1820125"/>
            <a:ext cx="3773605" cy="3250638"/>
          </a:xfrm>
        </p:spPr>
      </p:pic>
    </p:spTree>
    <p:extLst>
      <p:ext uri="{BB962C8B-B14F-4D97-AF65-F5344CB8AC3E}">
        <p14:creationId xmlns:p14="http://schemas.microsoft.com/office/powerpoint/2010/main" xmlns="" val="1559436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838201" y="365125"/>
          <a:ext cx="4495800" cy="115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164" y="2454910"/>
            <a:ext cx="4694238" cy="2816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1681" y="1600200"/>
            <a:ext cx="4525963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7200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838200" y="450375"/>
          <a:ext cx="8859982" cy="1214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619" y="1753218"/>
            <a:ext cx="4694238" cy="26405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2962" y="3498891"/>
            <a:ext cx="4694238" cy="2640509"/>
          </a:xfrm>
          <a:prstGeom prst="round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504382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9628909" cy="1005840"/>
          </a:xfrm>
        </p:spPr>
        <p:txBody>
          <a:bodyPr>
            <a:normAutofit/>
          </a:bodyPr>
          <a:lstStyle/>
          <a:p>
            <a:pPr lvl="0" algn="ctr"/>
            <a:r>
              <a:rPr lang="ru-RU" sz="40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КРАТКАЯ АВТОБИОГРАФИЯ</a:t>
            </a:r>
            <a:endParaRPr lang="ru-RU" sz="4000" i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9926" y="1609416"/>
            <a:ext cx="9111673" cy="484632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buNone/>
            </a:pP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Хомушку 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Валентина </a:t>
            </a:r>
            <a:r>
              <a:rPr lang="ru-RU" sz="28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Дорзуковна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родилась 25 января 1956 года в селе Эрги-Барлык. </a:t>
            </a:r>
          </a:p>
          <a:p>
            <a:pPr lvl="0">
              <a:buNone/>
            </a:pP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В 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1975 году окончила </a:t>
            </a:r>
            <a:r>
              <a:rPr lang="ru-RU" sz="28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Эрги-Барлыкскую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среднюю школу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pPr>
              <a:buNone/>
            </a:pP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В 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1975-1978 г.г. училась в  </a:t>
            </a:r>
            <a:r>
              <a:rPr lang="ru-RU" sz="28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Кызылском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педагогическом училище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pPr>
              <a:buNone/>
            </a:pP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В </a:t>
            </a:r>
            <a:r>
              <a:rPr lang="ru-RU" sz="2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1983 году окончила факультет начальных классов Тувинского педагогического института.</a:t>
            </a:r>
          </a:p>
          <a:p>
            <a:pPr lvl="0">
              <a:buNone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526473"/>
            <a:ext cx="598516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dirty="0" smtClean="0"/>
              <a:t>    </a:t>
            </a:r>
            <a:r>
              <a:rPr lang="ru-RU" sz="22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Свою </a:t>
            </a:r>
            <a:r>
              <a:rPr lang="ru-RU" sz="22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трудовую деятельность Валентина </a:t>
            </a:r>
            <a:r>
              <a:rPr lang="ru-RU" sz="22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Дорзуковна</a:t>
            </a:r>
            <a:r>
              <a:rPr lang="ru-RU" sz="22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 начала  в 1978 году учителем начальных классов </a:t>
            </a:r>
            <a:r>
              <a:rPr lang="ru-RU" sz="22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Эрги-Барлыкской</a:t>
            </a:r>
            <a:r>
              <a:rPr lang="ru-RU" sz="22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средней школы. </a:t>
            </a:r>
            <a:endParaRPr lang="ru-RU" sz="2200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44980" y="1967345"/>
            <a:ext cx="627610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ru-RU" sz="21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В 1995 году присвоена 2-ая квалификационная категория начальных классов.</a:t>
            </a:r>
          </a:p>
          <a:p>
            <a:r>
              <a:rPr lang="ru-RU" sz="21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  В 1996-2017 г.г. – заместитель директора средней школы с. Эрги-Барлык по учебно-воспитательной работе начальных классов.</a:t>
            </a:r>
          </a:p>
          <a:p>
            <a:endParaRPr lang="ru-RU" sz="2100" dirty="0" smtClean="0"/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78727" y="4156364"/>
            <a:ext cx="6262255" cy="2602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</a:t>
            </a:r>
            <a:r>
              <a:rPr lang="ru-RU" sz="21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</a:t>
            </a:r>
            <a:r>
              <a:rPr lang="ru-RU" sz="21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2001 году присвоена 1-ая квалификационная категория по должности «Учитель</a:t>
            </a:r>
            <a:r>
              <a:rPr lang="ru-RU" sz="21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».</a:t>
            </a:r>
          </a:p>
          <a:p>
            <a:pPr lvl="0"/>
            <a:r>
              <a:rPr lang="ru-RU" sz="21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В 2015 году высшая квалификационная категория по должности «Учитель».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1078172" y="290945"/>
          <a:ext cx="5849101" cy="969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5382" y="1343891"/>
            <a:ext cx="3087707" cy="437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Схема 8"/>
          <p:cNvGraphicFramePr/>
          <p:nvPr/>
        </p:nvGraphicFramePr>
        <p:xfrm>
          <a:off x="936770" y="1814947"/>
          <a:ext cx="5810394" cy="4461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872450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2396836" y="365126"/>
          <a:ext cx="5777346" cy="740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8301" y="1556465"/>
            <a:ext cx="3274131" cy="4525584"/>
          </a:xfrm>
          <a:prstGeom prst="round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2879" y="1541784"/>
            <a:ext cx="3237166" cy="4511935"/>
          </a:xfrm>
          <a:prstGeom prst="round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10575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838200" y="365125"/>
          <a:ext cx="10515600" cy="999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2045631"/>
            <a:ext cx="4694238" cy="3635101"/>
          </a:xfrm>
          <a:prstGeom prst="round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2125" y="2101900"/>
            <a:ext cx="4694238" cy="3522562"/>
          </a:xfrm>
          <a:prstGeom prst="round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825206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810904" y="327546"/>
          <a:ext cx="9510732" cy="89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2300880"/>
            <a:ext cx="4694238" cy="3124602"/>
          </a:xfrm>
          <a:prstGeom prst="round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2008" y="1600200"/>
            <a:ext cx="3394472" cy="4525963"/>
          </a:xfrm>
          <a:prstGeom prst="roundRect">
            <a:avLst/>
          </a:prstGeom>
          <a:ln>
            <a:solidFill>
              <a:srgbClr val="0070C0"/>
            </a:solidFill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7042245" y="4394579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1565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5181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2019 г. Встреча с </a:t>
            </a:r>
            <a:r>
              <a:rPr lang="ru-RU" sz="2000" dirty="0" err="1" smtClean="0"/>
              <a:t>шериг-оол</a:t>
            </a:r>
            <a:r>
              <a:rPr lang="ru-RU" sz="2000" dirty="0" smtClean="0"/>
              <a:t> </a:t>
            </a:r>
            <a:r>
              <a:rPr lang="ru-RU" sz="2000" dirty="0" err="1" smtClean="0"/>
              <a:t>дизижиковичем</a:t>
            </a:r>
            <a:r>
              <a:rPr lang="ru-RU" sz="2000" dirty="0" smtClean="0"/>
              <a:t>  </a:t>
            </a:r>
            <a:r>
              <a:rPr lang="ru-RU" sz="2000" dirty="0" err="1" smtClean="0"/>
              <a:t>ооржаком</a:t>
            </a:r>
            <a:r>
              <a:rPr lang="ru-RU" sz="2000" dirty="0" smtClean="0"/>
              <a:t> на пути в г. </a:t>
            </a:r>
            <a:r>
              <a:rPr lang="ru-RU" sz="2000" dirty="0" err="1" smtClean="0"/>
              <a:t>Санкт-петербург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599" y="2175164"/>
            <a:ext cx="5306291" cy="300850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5195" y="1687325"/>
            <a:ext cx="2448098" cy="4351713"/>
          </a:xfrm>
        </p:spPr>
      </p:pic>
    </p:spTree>
    <p:extLst>
      <p:ext uri="{BB962C8B-B14F-4D97-AF65-F5344CB8AC3E}">
        <p14:creationId xmlns:p14="http://schemas.microsoft.com/office/powerpoint/2010/main" xmlns="" val="1125804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кругу родственников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2102842"/>
            <a:ext cx="4694238" cy="352067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7871" y="1687325"/>
            <a:ext cx="3262745" cy="4351713"/>
          </a:xfrm>
        </p:spPr>
      </p:pic>
    </p:spTree>
    <p:extLst>
      <p:ext uri="{BB962C8B-B14F-4D97-AF65-F5344CB8AC3E}">
        <p14:creationId xmlns:p14="http://schemas.microsoft.com/office/powerpoint/2010/main" xmlns="" val="31761080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203</Words>
  <Application>Microsoft Office PowerPoint</Application>
  <PresentationFormat>Произвольный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Слайд 1</vt:lpstr>
      <vt:lpstr>КРАТКАЯ АВТОБИОГРАФИЯ</vt:lpstr>
      <vt:lpstr>Слайд 3</vt:lpstr>
      <vt:lpstr>Слайд 4</vt:lpstr>
      <vt:lpstr>Слайд 5</vt:lpstr>
      <vt:lpstr>Слайд 6</vt:lpstr>
      <vt:lpstr>Слайд 7</vt:lpstr>
      <vt:lpstr>2019 г. Встреча с шериг-оол дизижиковичем  ооржаком на пути в г. Санкт-петербург </vt:lpstr>
      <vt:lpstr>В кругу родственников</vt:lpstr>
      <vt:lpstr>     Коллектив МБОУ СОШ с. Эрги-Барлык</vt:lpstr>
      <vt:lpstr>С учениками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36</cp:revision>
  <dcterms:created xsi:type="dcterms:W3CDTF">2019-12-08T11:18:45Z</dcterms:created>
  <dcterms:modified xsi:type="dcterms:W3CDTF">2019-12-10T08:01:34Z</dcterms:modified>
</cp:coreProperties>
</file>